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7" r:id="rId3"/>
    <p:sldId id="258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C9739-E3EA-416D-8A54-8E675931E9A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0AC2A-1819-40BD-81BA-246CE758AC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0AC2A-1819-40BD-81BA-246CE758ACB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0AC2A-1819-40BD-81BA-246CE758ACB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0AC2A-1819-40BD-81BA-246CE758ACB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0AC2A-1819-40BD-81BA-246CE758ACB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81000"/>
            <a:ext cx="508654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609600"/>
            <a:ext cx="4724400" cy="327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04800"/>
            <a:ext cx="5791200" cy="433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</Words>
  <Application>Microsoft Office PowerPoint</Application>
  <PresentationFormat>On-screen Show (4:3)</PresentationFormat>
  <Paragraphs>4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Jackie Lotzer</dc:creator>
  <cp:lastModifiedBy>Jackie Lotzer</cp:lastModifiedBy>
  <cp:revision>2</cp:revision>
  <dcterms:created xsi:type="dcterms:W3CDTF">2012-04-03T03:16:36Z</dcterms:created>
  <dcterms:modified xsi:type="dcterms:W3CDTF">2012-04-03T03:26:24Z</dcterms:modified>
</cp:coreProperties>
</file>