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48000-47B7-4CBD-A970-DDF02436A9EF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ABBFD-8893-4203-B670-AD60AB952D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3- 10 is</a:t>
            </a:r>
            <a:r>
              <a:rPr lang="en-US" baseline="0" dirty="0" smtClean="0"/>
              <a:t> significant. Ice melts above 32 degrees.. Polar ice caps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ABBFD-8893-4203-B670-AD60AB952D6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Green</a:t>
            </a:r>
            <a:r>
              <a:rPr lang="en-US" baseline="0" dirty="0" smtClean="0"/>
              <a:t> house gasses create the greenhouse effect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ABBFD-8893-4203-B670-AD60AB952D6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sun </a:t>
            </a:r>
            <a:r>
              <a:rPr lang="en-US" dirty="0" err="1" smtClean="0"/>
              <a:t>isnt</a:t>
            </a:r>
            <a:r>
              <a:rPr lang="en-US" dirty="0" smtClean="0"/>
              <a:t> getting hotter but feels like it because our </a:t>
            </a:r>
            <a:r>
              <a:rPr lang="en-US" dirty="0" err="1" smtClean="0"/>
              <a:t>protectant</a:t>
            </a:r>
            <a:r>
              <a:rPr lang="en-US" dirty="0" smtClean="0"/>
              <a:t> is disappearing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ABBFD-8893-4203-B670-AD60AB952D6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Will</a:t>
            </a:r>
            <a:r>
              <a:rPr lang="en-US" baseline="0" dirty="0" smtClean="0"/>
              <a:t> focus on in physics. Ask, what are other insulators? Closing windows will stop greenhouse effect. ( </a:t>
            </a:r>
            <a:r>
              <a:rPr lang="en-US" baseline="0" smtClean="0"/>
              <a:t>car shields)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ABBFD-8893-4203-B670-AD60AB952D6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B302DA-0797-4230-A7DD-ABF5F0E7E16B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96E061F-E467-483A-A5F9-4BB2D26CA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dgc.epp.cmu.edu/teachersguide/teachersguide.htm" TargetMode="External"/><Relationship Id="rId2" Type="http://schemas.openxmlformats.org/officeDocument/2006/relationships/hyperlink" Target="http://www.ornl.gov/sci/roofs+walls/insulation/ins_01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Insulation experiment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Saving our Earth one house at a time!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72000"/>
          </a:xfrm>
        </p:spPr>
        <p:txBody>
          <a:bodyPr/>
          <a:lstStyle/>
          <a:p>
            <a:r>
              <a:rPr lang="en-US" dirty="0" smtClean="0"/>
              <a:t>The process of heating and cooling  account for  50  to 70  % of the energy used in the average American                          home.</a:t>
            </a:r>
          </a:p>
          <a:p>
            <a:r>
              <a:rPr lang="en-US" dirty="0" smtClean="0"/>
              <a:t>It is predicted that the average temperature will rise another  3  to 10  degrees F in the next 100 years.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Quiz!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543800" y="1447801"/>
            <a:ext cx="457200" cy="646331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36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1905000"/>
            <a:ext cx="381000" cy="584775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https://encrypted-tbn1.google.com/images?q=tbn:ANd9GcQATvm1xu_D0aIla9_MXvmiL_EncG91CCfaduxW9wMP2iT-y2x31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865494"/>
            <a:ext cx="3200400" cy="230670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905000" y="3200400"/>
            <a:ext cx="383438" cy="584775"/>
          </a:xfrm>
          <a:prstGeom prst="rect">
            <a:avLst/>
          </a:prstGeom>
          <a:solidFill>
            <a:schemeClr val="bg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?</a:t>
            </a:r>
            <a:endParaRPr lang="en-US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67000" y="3200400"/>
            <a:ext cx="383438" cy="584775"/>
          </a:xfrm>
          <a:prstGeom prst="rect">
            <a:avLst/>
          </a:prstGeom>
          <a:solidFill>
            <a:schemeClr val="bg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?</a:t>
            </a:r>
            <a:endParaRPr lang="en-US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1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72000"/>
          </a:xfrm>
        </p:spPr>
        <p:txBody>
          <a:bodyPr/>
          <a:lstStyle/>
          <a:p>
            <a:r>
              <a:rPr lang="en-US" dirty="0" smtClean="0"/>
              <a:t>“Glaciers are melting, sea levels are rising, cloud forests are drying, and wildlife is scrambling to keep pace” </a:t>
            </a:r>
          </a:p>
          <a:p>
            <a:endParaRPr lang="en-US" dirty="0" smtClean="0"/>
          </a:p>
          <a:p>
            <a:r>
              <a:rPr lang="en-US" dirty="0" smtClean="0"/>
              <a:t>Global warming – the gradual temperature change in the Earth’s atmosphere  due to primarily  carbon dioxide build up from burning coal, oil and gas.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4953000"/>
            <a:ext cx="3048000" cy="9541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chemeClr val="bg2"/>
                </a:solidFill>
              </a:rPr>
              <a:t>These  are Greenhouse gases!</a:t>
            </a:r>
            <a:endParaRPr lang="en-US" sz="2800" u="sng" dirty="0">
              <a:solidFill>
                <a:schemeClr val="bg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219200" y="4038600"/>
            <a:ext cx="76200" cy="914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295400" y="4038600"/>
            <a:ext cx="4724400" cy="914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295400" y="4191000"/>
            <a:ext cx="5867400" cy="762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Greenhouse gasses allow sun to enter the Earth.</a:t>
            </a:r>
          </a:p>
          <a:p>
            <a:endParaRPr lang="en-US" dirty="0" smtClean="0"/>
          </a:p>
          <a:p>
            <a:r>
              <a:rPr lang="en-US" dirty="0" smtClean="0"/>
              <a:t>Guess what! There is a lot more to the sun then just visible light!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Greenhouse effect </a:t>
            </a:r>
            <a:endParaRPr lang="en-US" dirty="0"/>
          </a:p>
        </p:txBody>
      </p:sp>
      <p:pic>
        <p:nvPicPr>
          <p:cNvPr id="17412" name="Picture 4" descr="http://www.ecy.wa.gov/climatechange/images/greenhouse_effec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124200"/>
            <a:ext cx="5000625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2971800"/>
            <a:ext cx="4876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 and animal respiration ( we exhale carbon dioxide)</a:t>
            </a:r>
          </a:p>
          <a:p>
            <a:r>
              <a:rPr lang="en-US" dirty="0" smtClean="0"/>
              <a:t>Driving cars</a:t>
            </a:r>
          </a:p>
          <a:p>
            <a:r>
              <a:rPr lang="en-US" dirty="0" smtClean="0"/>
              <a:t>Heating and cooling a living space</a:t>
            </a:r>
          </a:p>
          <a:p>
            <a:r>
              <a:rPr lang="en-US" dirty="0" smtClean="0"/>
              <a:t>Drinking from plastic water bottles</a:t>
            </a:r>
          </a:p>
          <a:p>
            <a:r>
              <a:rPr lang="en-US" dirty="0" smtClean="0"/>
              <a:t>Forest losses </a:t>
            </a:r>
          </a:p>
          <a:p>
            <a:r>
              <a:rPr lang="en-US" dirty="0" smtClean="0"/>
              <a:t>Eating non – local foods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greenhouse gasses come from</a:t>
            </a:r>
            <a:endParaRPr lang="en-US" dirty="0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962400"/>
            <a:ext cx="3810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72000"/>
          </a:xfrm>
        </p:spPr>
        <p:txBody>
          <a:bodyPr/>
          <a:lstStyle/>
          <a:p>
            <a:r>
              <a:rPr lang="en-US" dirty="0" smtClean="0"/>
              <a:t>An insulator does not allow flow of electrons.</a:t>
            </a:r>
          </a:p>
          <a:p>
            <a:r>
              <a:rPr lang="en-US" i="1" dirty="0" smtClean="0"/>
              <a:t>Insulation </a:t>
            </a:r>
            <a:r>
              <a:rPr lang="en-US" dirty="0" smtClean="0"/>
              <a:t>is a material or substance that is used to prevent the transfer of heat, electricity or sound. In a building, insulation is placed in the walls and roof. When insulating a building, the quality of an insulation material is measured by how well it keeps heat out.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Insulators </a:t>
            </a:r>
            <a:endParaRPr lang="en-US" dirty="0"/>
          </a:p>
        </p:txBody>
      </p:sp>
      <p:pic>
        <p:nvPicPr>
          <p:cNvPr id="32770" name="Picture 2" descr="https://encrypted-tbn0.google.com/images?q=tbn:ANd9GcTWSxmUmUJ_SXVJY6c28FPUrU1SWbau4xt8wxamyvN1tfND80y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733800"/>
            <a:ext cx="1876183" cy="2819400"/>
          </a:xfrm>
          <a:prstGeom prst="rect">
            <a:avLst/>
          </a:prstGeom>
          <a:noFill/>
        </p:spPr>
      </p:pic>
      <p:pic>
        <p:nvPicPr>
          <p:cNvPr id="32772" name="Picture 4" descr="https://encrypted-tbn1.google.com/images?q=tbn:ANd9GcSJlEzPhMrfH1gVm-zG2Uwn1tE5OXTiwmL1fvzbEmQ_-We8NlQBO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114800"/>
            <a:ext cx="2143125" cy="2143125"/>
          </a:xfrm>
          <a:prstGeom prst="rect">
            <a:avLst/>
          </a:prstGeom>
          <a:noFill/>
        </p:spPr>
      </p:pic>
      <p:pic>
        <p:nvPicPr>
          <p:cNvPr id="32774" name="Picture 6" descr="https://encrypted-tbn2.google.com/images?q=tbn:ANd9GcSNhU7uf7V9FntJ6oAveDb607khIi7GivLMnviO9PigLJ71Q0D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3434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http://www.ornl.gov/sci/roofs+walls/insulation/ins_01.html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http://hdgc.epp.cmu.edu/teachersguide/teachersguide.htm#topten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5650</TotalTime>
  <Words>310</Words>
  <Application>Microsoft Office PowerPoint</Application>
  <PresentationFormat>On-screen Show (4:3)</PresentationFormat>
  <Paragraphs>39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Saving our Earth one house at a time!</vt:lpstr>
      <vt:lpstr>Energy Quiz!</vt:lpstr>
      <vt:lpstr>Slide 3</vt:lpstr>
      <vt:lpstr>Greenhouse effect </vt:lpstr>
      <vt:lpstr>Where greenhouse gasses come from</vt:lpstr>
      <vt:lpstr>Insulators </vt:lpstr>
      <vt:lpstr>Slide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our Earth one house at a time!</dc:title>
  <dc:creator>megan</dc:creator>
  <cp:lastModifiedBy>megan</cp:lastModifiedBy>
  <cp:revision>7</cp:revision>
  <dcterms:created xsi:type="dcterms:W3CDTF">2012-03-29T20:24:11Z</dcterms:created>
  <dcterms:modified xsi:type="dcterms:W3CDTF">2012-04-10T20:28:00Z</dcterms:modified>
</cp:coreProperties>
</file>