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095EAE0E-FC5E-4144-96AA-0A0949EC62E6}" type="datetimeFigureOut">
              <a:rPr lang="en-US" smtClean="0"/>
              <a:t>8/30/2011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027E282C-FF0D-44DF-B9D3-7CF93305D3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EAE0E-FC5E-4144-96AA-0A0949EC62E6}" type="datetimeFigureOut">
              <a:rPr lang="en-US" smtClean="0"/>
              <a:t>8/30/2011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E282C-FF0D-44DF-B9D3-7CF93305D3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EAE0E-FC5E-4144-96AA-0A0949EC62E6}" type="datetimeFigureOut">
              <a:rPr lang="en-US" smtClean="0"/>
              <a:t>8/30/2011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E282C-FF0D-44DF-B9D3-7CF93305D3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EAE0E-FC5E-4144-96AA-0A0949EC62E6}" type="datetimeFigureOut">
              <a:rPr lang="en-US" smtClean="0"/>
              <a:t>8/30/2011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E282C-FF0D-44DF-B9D3-7CF93305D3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EAE0E-FC5E-4144-96AA-0A0949EC62E6}" type="datetimeFigureOut">
              <a:rPr lang="en-US" smtClean="0"/>
              <a:t>8/30/2011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E282C-FF0D-44DF-B9D3-7CF93305D3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EAE0E-FC5E-4144-96AA-0A0949EC62E6}" type="datetimeFigureOut">
              <a:rPr lang="en-US" smtClean="0"/>
              <a:t>8/30/2011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E282C-FF0D-44DF-B9D3-7CF93305D3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95EAE0E-FC5E-4144-96AA-0A0949EC62E6}" type="datetimeFigureOut">
              <a:rPr lang="en-US" smtClean="0"/>
              <a:t>8/30/2011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27E282C-FF0D-44DF-B9D3-7CF93305D3B2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095EAE0E-FC5E-4144-96AA-0A0949EC62E6}" type="datetimeFigureOut">
              <a:rPr lang="en-US" smtClean="0"/>
              <a:t>8/30/2011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27E282C-FF0D-44DF-B9D3-7CF93305D3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EAE0E-FC5E-4144-96AA-0A0949EC62E6}" type="datetimeFigureOut">
              <a:rPr lang="en-US" smtClean="0"/>
              <a:t>8/30/2011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E282C-FF0D-44DF-B9D3-7CF93305D3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EAE0E-FC5E-4144-96AA-0A0949EC62E6}" type="datetimeFigureOut">
              <a:rPr lang="en-US" smtClean="0"/>
              <a:t>8/30/2011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E282C-FF0D-44DF-B9D3-7CF93305D3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EAE0E-FC5E-4144-96AA-0A0949EC62E6}" type="datetimeFigureOut">
              <a:rPr lang="en-US" smtClean="0"/>
              <a:t>8/30/2011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E282C-FF0D-44DF-B9D3-7CF93305D3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095EAE0E-FC5E-4144-96AA-0A0949EC62E6}" type="datetimeFigureOut">
              <a:rPr lang="en-US" smtClean="0"/>
              <a:t>8/30/2011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027E282C-FF0D-44DF-B9D3-7CF93305D3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Working With Students From Poverty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87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Behavior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behaviors does the student need to be successful?</a:t>
            </a:r>
          </a:p>
          <a:p>
            <a:r>
              <a:rPr lang="en-US" dirty="0" smtClean="0"/>
              <a:t>Does the student have the resources to develop those behaviors?</a:t>
            </a:r>
          </a:p>
          <a:p>
            <a:r>
              <a:rPr lang="en-US" dirty="0" smtClean="0"/>
              <a:t>Will it help to contact a parent?</a:t>
            </a:r>
          </a:p>
          <a:p>
            <a:r>
              <a:rPr lang="en-US" dirty="0" smtClean="0"/>
              <a:t>How will behaviors be taught?</a:t>
            </a:r>
          </a:p>
          <a:p>
            <a:r>
              <a:rPr lang="en-US" dirty="0" smtClean="0"/>
              <a:t>What other choices could the student make?</a:t>
            </a:r>
          </a:p>
          <a:p>
            <a:r>
              <a:rPr lang="en-US" dirty="0" smtClean="0"/>
              <a:t>What will help the student repeat the successful behavior?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907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Student’s Behavior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did you do?</a:t>
            </a:r>
          </a:p>
          <a:p>
            <a:r>
              <a:rPr lang="en-US" dirty="0" smtClean="0"/>
              <a:t>Why did you do that?</a:t>
            </a:r>
          </a:p>
          <a:p>
            <a:r>
              <a:rPr lang="en-US" dirty="0" smtClean="0"/>
              <a:t>List four other things that you could have done.</a:t>
            </a:r>
          </a:p>
          <a:p>
            <a:r>
              <a:rPr lang="en-US" dirty="0" smtClean="0"/>
              <a:t>What will you do next time?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354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Child Voice – defensive, victimized, emotional, whining, strong negative non-verbal</a:t>
            </a:r>
          </a:p>
          <a:p>
            <a:endParaRPr lang="en-US" dirty="0" smtClean="0"/>
          </a:p>
          <a:p>
            <a:r>
              <a:rPr lang="en-US" dirty="0" smtClean="0"/>
              <a:t>Adult Voice – non-judgmental, free of negative non-verbal, factual, often in question format, attitude of “win-win” resolution</a:t>
            </a:r>
          </a:p>
          <a:p>
            <a:endParaRPr lang="en-US" dirty="0"/>
          </a:p>
          <a:p>
            <a:r>
              <a:rPr lang="en-US" dirty="0" smtClean="0"/>
              <a:t>Parent Voice – authoritative, directive, judgmental, evaluative, win-lose mentality, advising, punitive</a:t>
            </a:r>
          </a:p>
        </p:txBody>
      </p:sp>
    </p:spTree>
    <p:extLst>
      <p:ext uri="{BB962C8B-B14F-4D97-AF65-F5344CB8AC3E}">
        <p14:creationId xmlns:p14="http://schemas.microsoft.com/office/powerpoint/2010/main" val="1339256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 Key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Students from poverty need to have at least two sets of behavior from which to choose: one for the streets and one for school/work.</a:t>
            </a:r>
          </a:p>
          <a:p>
            <a:r>
              <a:rPr lang="en-US" dirty="0" smtClean="0"/>
              <a:t>The purpose of discipline should be to promote successful behaviors at school.</a:t>
            </a:r>
          </a:p>
          <a:p>
            <a:r>
              <a:rPr lang="en-US" dirty="0" smtClean="0"/>
              <a:t>Teach students to use an adult voice in and out of school.</a:t>
            </a:r>
          </a:p>
          <a:p>
            <a:r>
              <a:rPr lang="en-US" dirty="0" smtClean="0"/>
              <a:t>Structure and choice need to be part of the discipline approach.</a:t>
            </a:r>
          </a:p>
          <a:p>
            <a:r>
              <a:rPr lang="en-US" dirty="0" smtClean="0"/>
              <a:t>Discipline should be a form </a:t>
            </a:r>
            <a:r>
              <a:rPr lang="en-US" smtClean="0"/>
              <a:t>of instruction.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61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Financial</a:t>
            </a:r>
          </a:p>
          <a:p>
            <a:endParaRPr lang="en-US" dirty="0" smtClean="0"/>
          </a:p>
          <a:p>
            <a:r>
              <a:rPr lang="en-US" dirty="0" smtClean="0"/>
              <a:t>Emotional</a:t>
            </a:r>
          </a:p>
          <a:p>
            <a:endParaRPr lang="en-US" dirty="0" smtClean="0"/>
          </a:p>
          <a:p>
            <a:r>
              <a:rPr lang="en-US" dirty="0" smtClean="0"/>
              <a:t>Mental</a:t>
            </a:r>
          </a:p>
          <a:p>
            <a:endParaRPr lang="en-US" dirty="0" smtClean="0"/>
          </a:p>
          <a:p>
            <a:r>
              <a:rPr lang="en-US" dirty="0" smtClean="0"/>
              <a:t>Spiritual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Physical</a:t>
            </a:r>
          </a:p>
          <a:p>
            <a:endParaRPr lang="en-US" dirty="0"/>
          </a:p>
          <a:p>
            <a:r>
              <a:rPr lang="en-US" dirty="0" smtClean="0"/>
              <a:t>Support Systems</a:t>
            </a:r>
          </a:p>
          <a:p>
            <a:endParaRPr lang="en-US" dirty="0"/>
          </a:p>
          <a:p>
            <a:r>
              <a:rPr lang="en-US" dirty="0" smtClean="0"/>
              <a:t>Role Models</a:t>
            </a:r>
          </a:p>
          <a:p>
            <a:endParaRPr lang="en-US" dirty="0"/>
          </a:p>
          <a:p>
            <a:r>
              <a:rPr lang="en-US" dirty="0" smtClean="0"/>
              <a:t>Knowledge of Hidden Rules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5404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 Registers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Frozen – language that is always the same.</a:t>
            </a:r>
          </a:p>
          <a:p>
            <a:r>
              <a:rPr lang="en-US" dirty="0" smtClean="0"/>
              <a:t>Formal – standard syntax and word choice with complete sentences (school and work).</a:t>
            </a:r>
          </a:p>
          <a:p>
            <a:r>
              <a:rPr lang="en-US" dirty="0" smtClean="0"/>
              <a:t>Consultative – formal register used in conversation.</a:t>
            </a:r>
          </a:p>
          <a:p>
            <a:r>
              <a:rPr lang="en-US" dirty="0" smtClean="0"/>
              <a:t>Casual – language between friends; incomplete sentences; depends on nonverbal assists.</a:t>
            </a:r>
          </a:p>
          <a:p>
            <a:r>
              <a:rPr lang="en-US" dirty="0" smtClean="0"/>
              <a:t>Intimate – language between lovers.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0958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Story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Formal register – clear beginning, middle and end with well sequenced events</a:t>
            </a:r>
          </a:p>
          <a:p>
            <a:endParaRPr lang="en-US" dirty="0"/>
          </a:p>
          <a:p>
            <a:r>
              <a:rPr lang="en-US" dirty="0" smtClean="0"/>
              <a:t>Casual register – story jumps around; focus is on characterization versus plot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0421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the Big Deal?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Individual who cannot plan, cannot predict.</a:t>
            </a:r>
          </a:p>
          <a:p>
            <a:r>
              <a:rPr lang="en-US" dirty="0" smtClean="0"/>
              <a:t>If they cannot predict, they cannot identify cause and effect.</a:t>
            </a:r>
          </a:p>
          <a:p>
            <a:r>
              <a:rPr lang="en-US" dirty="0" smtClean="0"/>
              <a:t>If they cannot identify cause and effect, they cannot identify consequence.</a:t>
            </a:r>
          </a:p>
          <a:p>
            <a:r>
              <a:rPr lang="en-US" dirty="0" smtClean="0"/>
              <a:t>If they cannot identify consequence, they cannot control impulsivity.</a:t>
            </a:r>
          </a:p>
          <a:p>
            <a:r>
              <a:rPr lang="en-US" dirty="0" smtClean="0"/>
              <a:t>If they cannot control impulsivity, they have an inclination to criminal behavior.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018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 out the stimulus (what needs to be paid attention to).</a:t>
            </a:r>
          </a:p>
          <a:p>
            <a:endParaRPr lang="en-US" dirty="0" smtClean="0"/>
          </a:p>
          <a:p>
            <a:r>
              <a:rPr lang="en-US" dirty="0" smtClean="0"/>
              <a:t>Give the stimulus meaning.</a:t>
            </a:r>
          </a:p>
          <a:p>
            <a:endParaRPr lang="en-US" dirty="0" smtClean="0"/>
          </a:p>
          <a:p>
            <a:r>
              <a:rPr lang="en-US" dirty="0" smtClean="0"/>
              <a:t>Provide a strategy to deal with the stimulus.</a:t>
            </a:r>
          </a:p>
          <a:p>
            <a:endParaRPr lang="en-US" dirty="0"/>
          </a:p>
          <a:p>
            <a:r>
              <a:rPr lang="en-US" dirty="0" smtClean="0"/>
              <a:t>Doing this builds cognitive strategies in the mind.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975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Hidden Rules of Poverty V Middle Class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Poverty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Middle Class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Driving forces are survival, relationships, and entertainment	</a:t>
            </a:r>
          </a:p>
          <a:p>
            <a:r>
              <a:rPr lang="en-US" dirty="0" smtClean="0"/>
              <a:t>People are possessions</a:t>
            </a:r>
          </a:p>
          <a:p>
            <a:r>
              <a:rPr lang="en-US" dirty="0" smtClean="0"/>
              <a:t>The “world” is defined in local terms</a:t>
            </a:r>
          </a:p>
          <a:p>
            <a:r>
              <a:rPr lang="en-US" dirty="0" smtClean="0"/>
              <a:t>Conflict is resolved with physical fighting</a:t>
            </a:r>
          </a:p>
          <a:p>
            <a:r>
              <a:rPr lang="en-US" dirty="0" smtClean="0"/>
              <a:t>Food is valued for its quantity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Driving forces are work and achievement</a:t>
            </a:r>
          </a:p>
          <a:p>
            <a:r>
              <a:rPr lang="en-US" dirty="0" smtClean="0"/>
              <a:t>Things are possessions</a:t>
            </a:r>
          </a:p>
          <a:p>
            <a:r>
              <a:rPr lang="en-US" dirty="0" smtClean="0"/>
              <a:t>The “world” is defined in national terms</a:t>
            </a:r>
          </a:p>
          <a:p>
            <a:r>
              <a:rPr lang="en-US" dirty="0" smtClean="0"/>
              <a:t>Conflict is resolved verbally</a:t>
            </a:r>
          </a:p>
          <a:p>
            <a:r>
              <a:rPr lang="en-US" dirty="0" smtClean="0"/>
              <a:t>Food is value for its quality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568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Helping Students to Succeed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Direct teaching to build cognitive structures for learning</a:t>
            </a:r>
          </a:p>
          <a:p>
            <a:r>
              <a:rPr lang="en-US" dirty="0" smtClean="0"/>
              <a:t>Establish relationships to motivate students</a:t>
            </a:r>
          </a:p>
          <a:p>
            <a:r>
              <a:rPr lang="en-US" dirty="0" smtClean="0"/>
              <a:t>Teach hidden rules so they can choose appropriate responses if they desire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450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Effective Discipline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Instructive and focused on changing behavior, not punitive</a:t>
            </a:r>
          </a:p>
          <a:p>
            <a:r>
              <a:rPr lang="en-US" dirty="0" smtClean="0"/>
              <a:t>Works on developing self governance in students</a:t>
            </a:r>
          </a:p>
          <a:p>
            <a:r>
              <a:rPr lang="en-US" dirty="0" smtClean="0"/>
              <a:t>Anchored in structure and choice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788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28</TotalTime>
  <Words>516</Words>
  <Application>Microsoft Office PowerPoint</Application>
  <PresentationFormat>On-screen Show (4:3)</PresentationFormat>
  <Paragraphs>85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Urban</vt:lpstr>
      <vt:lpstr>Working With Students From Poverty</vt:lpstr>
      <vt:lpstr>Resources</vt:lpstr>
      <vt:lpstr>Language Registers</vt:lpstr>
      <vt:lpstr>Story Structure</vt:lpstr>
      <vt:lpstr>What’s the Big Deal?</vt:lpstr>
      <vt:lpstr>Mediation</vt:lpstr>
      <vt:lpstr>Hidden Rules of Poverty V Middle Class</vt:lpstr>
      <vt:lpstr>Helping Students to Succeed</vt:lpstr>
      <vt:lpstr>Effective Discipline</vt:lpstr>
      <vt:lpstr>Behavior Analysis</vt:lpstr>
      <vt:lpstr>Student’s Behavior Analysis</vt:lpstr>
      <vt:lpstr>Voices</vt:lpstr>
      <vt:lpstr>5 Key Points</vt:lpstr>
    </vt:vector>
  </TitlesOfParts>
  <Company>Illinois State University / CAS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Working With Students From Poverty</dc:title>
  <dc:creator>elpalme</dc:creator>
  <cp:lastModifiedBy>elpalme</cp:lastModifiedBy>
  <cp:revision>4</cp:revision>
  <dcterms:created xsi:type="dcterms:W3CDTF">2011-08-30T14:42:02Z</dcterms:created>
  <dcterms:modified xsi:type="dcterms:W3CDTF">2011-08-30T15:10:13Z</dcterms:modified>
</cp:coreProperties>
</file>