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CDE0-1AB5-4993-81F2-E36A24E63B2B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99C7-B6C4-4269-B3CD-0FCEDBB9A9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99C7-B6C4-4269-B3CD-0FCEDBB9A9D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99C7-B6C4-4269-B3CD-0FCEDBB9A9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99C7-B6C4-4269-B3CD-0FCEDBB9A9D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99C7-B6C4-4269-B3CD-0FCEDBB9A9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D66007-0D49-42AF-8325-AE71D50B8C1C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3F8645-995B-4EE8-80E0-A778F8202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1096962"/>
          </a:xfrm>
        </p:spPr>
        <p:txBody>
          <a:bodyPr/>
          <a:lstStyle/>
          <a:p>
            <a:r>
              <a:rPr lang="en-US" dirty="0" smtClean="0"/>
              <a:t>WHAT IS THAT??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1" y="1766887"/>
            <a:ext cx="5867400" cy="462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THAT??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869" y="2057400"/>
            <a:ext cx="697523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EWW WHAT IS THAT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4775" y="2576513"/>
            <a:ext cx="4436627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THESE??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2295525" cy="307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6285" y="2133599"/>
            <a:ext cx="3662315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20</Words>
  <Application>Microsoft Office PowerPoint</Application>
  <PresentationFormat>On-screen Show (4:3)</PresentationFormat>
  <Paragraphs>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WHAT IS THAT??</vt:lpstr>
      <vt:lpstr>AND THAT??</vt:lpstr>
      <vt:lpstr>AND EWW WHAT IS THAT</vt:lpstr>
      <vt:lpstr>WHAT ABOUT THESE??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THAT??</dc:title>
  <dc:creator>Jackie Lotzer</dc:creator>
  <cp:lastModifiedBy>Jackie Lotzer</cp:lastModifiedBy>
  <cp:revision>2</cp:revision>
  <dcterms:created xsi:type="dcterms:W3CDTF">2012-02-27T19:52:18Z</dcterms:created>
  <dcterms:modified xsi:type="dcterms:W3CDTF">2012-02-28T19:38:48Z</dcterms:modified>
</cp:coreProperties>
</file>