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5639E14-8BB4-48A6-B15C-33ED7EE8F94D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C1EF4C7-956A-47D0-99E8-28458C01F170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9E14-8BB4-48A6-B15C-33ED7EE8F94D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F4C7-956A-47D0-99E8-28458C01F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9E14-8BB4-48A6-B15C-33ED7EE8F94D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F4C7-956A-47D0-99E8-28458C01F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9E14-8BB4-48A6-B15C-33ED7EE8F94D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F4C7-956A-47D0-99E8-28458C01F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9E14-8BB4-48A6-B15C-33ED7EE8F94D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F4C7-956A-47D0-99E8-28458C01F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9E14-8BB4-48A6-B15C-33ED7EE8F94D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F4C7-956A-47D0-99E8-28458C01F17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9E14-8BB4-48A6-B15C-33ED7EE8F94D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F4C7-956A-47D0-99E8-28458C01F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9E14-8BB4-48A6-B15C-33ED7EE8F94D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F4C7-956A-47D0-99E8-28458C01F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9E14-8BB4-48A6-B15C-33ED7EE8F94D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F4C7-956A-47D0-99E8-28458C01F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9E14-8BB4-48A6-B15C-33ED7EE8F94D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F4C7-956A-47D0-99E8-28458C01F170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9E14-8BB4-48A6-B15C-33ED7EE8F94D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F4C7-956A-47D0-99E8-28458C01F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5639E14-8BB4-48A6-B15C-33ED7EE8F94D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C1EF4C7-956A-47D0-99E8-28458C01F17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Minerals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552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minerals?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Naturally occurring</a:t>
            </a:r>
          </a:p>
          <a:p>
            <a:r>
              <a:rPr lang="en-US" dirty="0" smtClean="0"/>
              <a:t>Inorganic</a:t>
            </a:r>
          </a:p>
          <a:p>
            <a:r>
              <a:rPr lang="en-US" dirty="0" smtClean="0"/>
              <a:t>Solid</a:t>
            </a:r>
          </a:p>
          <a:p>
            <a:r>
              <a:rPr lang="en-US" dirty="0" smtClean="0"/>
              <a:t>Specific chemical compositions</a:t>
            </a:r>
          </a:p>
          <a:p>
            <a:pPr lvl="1"/>
            <a:r>
              <a:rPr lang="en-US" dirty="0" smtClean="0"/>
              <a:t>Made up of specific compounds or elements</a:t>
            </a:r>
          </a:p>
          <a:p>
            <a:r>
              <a:rPr lang="en-US" dirty="0" smtClean="0"/>
              <a:t>Definite crystalline structure</a:t>
            </a:r>
          </a:p>
          <a:p>
            <a:pPr lvl="1"/>
            <a:r>
              <a:rPr lang="en-US" dirty="0" smtClean="0"/>
              <a:t>Form in open spaces and crystals grow to fill that space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874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Mineral Identification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Color</a:t>
            </a:r>
          </a:p>
          <a:p>
            <a:r>
              <a:rPr lang="en-US" dirty="0" smtClean="0"/>
              <a:t>Luster</a:t>
            </a:r>
          </a:p>
          <a:p>
            <a:r>
              <a:rPr lang="en-US" dirty="0" smtClean="0"/>
              <a:t>Streak</a:t>
            </a:r>
          </a:p>
          <a:p>
            <a:r>
              <a:rPr lang="en-US" dirty="0" smtClean="0"/>
              <a:t>Hardness</a:t>
            </a:r>
          </a:p>
          <a:p>
            <a:r>
              <a:rPr lang="en-US" dirty="0" smtClean="0"/>
              <a:t>Breakage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Mineral Identification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Color</a:t>
            </a:r>
          </a:p>
          <a:p>
            <a:pPr lvl="1"/>
            <a:r>
              <a:rPr lang="en-US" dirty="0" smtClean="0"/>
              <a:t>Caused by trace elements or compounds within a mineral</a:t>
            </a:r>
            <a:endParaRPr lang="en-US" dirty="0"/>
          </a:p>
          <a:p>
            <a:r>
              <a:rPr lang="en-US" dirty="0" smtClean="0"/>
              <a:t>Luster</a:t>
            </a:r>
          </a:p>
          <a:p>
            <a:pPr lvl="1"/>
            <a:r>
              <a:rPr lang="en-US" dirty="0" smtClean="0"/>
              <a:t>The way a mineral reflects light</a:t>
            </a:r>
          </a:p>
          <a:p>
            <a:pPr lvl="2"/>
            <a:r>
              <a:rPr lang="en-US" dirty="0" smtClean="0"/>
              <a:t>Metallic minerals- reflects light</a:t>
            </a:r>
          </a:p>
          <a:p>
            <a:pPr lvl="2"/>
            <a:r>
              <a:rPr lang="en-US" dirty="0" smtClean="0"/>
              <a:t>Non-metallic- do not shine</a:t>
            </a:r>
          </a:p>
          <a:p>
            <a:pPr lvl="3"/>
            <a:r>
              <a:rPr lang="en-US" dirty="0" smtClean="0"/>
              <a:t>Glassy, greasy, pearly, dull or earthy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83937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Mineral Identification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Hardness</a:t>
            </a:r>
          </a:p>
          <a:p>
            <a:pPr lvl="1"/>
            <a:r>
              <a:rPr lang="en-US" dirty="0" smtClean="0"/>
              <a:t>Measures how easily a mineral can be scratched</a:t>
            </a:r>
          </a:p>
          <a:p>
            <a:pPr lvl="2"/>
            <a:r>
              <a:rPr lang="en-US" dirty="0" err="1" smtClean="0"/>
              <a:t>Moh’s</a:t>
            </a:r>
            <a:r>
              <a:rPr lang="en-US" dirty="0" smtClean="0"/>
              <a:t> Scale (1-10)</a:t>
            </a:r>
          </a:p>
          <a:p>
            <a:pPr lvl="3"/>
            <a:r>
              <a:rPr lang="en-US" dirty="0" smtClean="0"/>
              <a:t>Finger nail, glass, streak plate</a:t>
            </a:r>
          </a:p>
          <a:p>
            <a:r>
              <a:rPr lang="en-US" dirty="0" smtClean="0"/>
              <a:t>Streak</a:t>
            </a:r>
          </a:p>
          <a:p>
            <a:pPr lvl="1"/>
            <a:r>
              <a:rPr lang="en-US" dirty="0" smtClean="0"/>
              <a:t>The color of a mineral when it is broken up and powdered.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557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Mineral Identification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Breakage</a:t>
            </a:r>
          </a:p>
          <a:p>
            <a:pPr lvl="1"/>
            <a:r>
              <a:rPr lang="en-US" dirty="0" smtClean="0"/>
              <a:t>Minerals break along planes where atomic bonding is weak.</a:t>
            </a:r>
          </a:p>
          <a:p>
            <a:pPr lvl="2"/>
            <a:r>
              <a:rPr lang="en-US" dirty="0" smtClean="0"/>
              <a:t>Cleavage- a mineral splits evenly along planes</a:t>
            </a:r>
          </a:p>
          <a:p>
            <a:pPr lvl="2"/>
            <a:r>
              <a:rPr lang="en-US" dirty="0" smtClean="0"/>
              <a:t>Fracture- minerals that break with rough/jagged edges.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270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28</TotalTime>
  <Words>141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Austin</vt:lpstr>
      <vt:lpstr>Minerals</vt:lpstr>
      <vt:lpstr>What are minerals?</vt:lpstr>
      <vt:lpstr>Mineral Identification</vt:lpstr>
      <vt:lpstr>Mineral Identification </vt:lpstr>
      <vt:lpstr>Mineral Identification</vt:lpstr>
      <vt:lpstr>Mineral Identification</vt:lpstr>
    </vt:vector>
  </TitlesOfParts>
  <Company>ISU/CAS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Minerals</dc:title>
  <dc:creator>Torres, Yazmin</dc:creator>
  <cp:lastModifiedBy>Torres, Yazmin</cp:lastModifiedBy>
  <cp:revision>3</cp:revision>
  <dcterms:created xsi:type="dcterms:W3CDTF">2012-04-18T08:09:55Z</dcterms:created>
  <dcterms:modified xsi:type="dcterms:W3CDTF">2012-04-18T08:38:05Z</dcterms:modified>
</cp:coreProperties>
</file>