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C9739-E3EA-416D-8A54-8E675931E9A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0AC2A-1819-40BD-81BA-246CE758AC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0AC2A-1819-40BD-81BA-246CE758ACB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0AC2A-1819-40BD-81BA-246CE758ACB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0AC2A-1819-40BD-81BA-246CE758ACB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0AC2A-1819-40BD-81BA-246CE758ACB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BCA69-5F99-495C-81F4-72336136F8C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0BB96-A5C3-4711-A9EE-5C14D40CB2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04800"/>
            <a:ext cx="5791200" cy="433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05000" y="54864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Prophase 1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81000"/>
            <a:ext cx="508654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38200" y="51054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Metaphase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609600"/>
            <a:ext cx="4724400" cy="327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51816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Anaphase 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0" y="56388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telophase</a:t>
            </a:r>
            <a:r>
              <a:rPr lang="en-US" dirty="0" smtClean="0"/>
              <a:t> </a:t>
            </a:r>
            <a:r>
              <a:rPr lang="en-US" dirty="0"/>
              <a:t>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</Words>
  <Application>Microsoft Office PowerPoint</Application>
  <PresentationFormat>On-screen Show (4:3)</PresentationFormat>
  <Paragraphs>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Jackie Lotzer</dc:creator>
  <cp:lastModifiedBy>Jackie Lotzer</cp:lastModifiedBy>
  <cp:revision>1</cp:revision>
  <dcterms:created xsi:type="dcterms:W3CDTF">2012-04-03T03:16:36Z</dcterms:created>
  <dcterms:modified xsi:type="dcterms:W3CDTF">2012-04-03T03:24:44Z</dcterms:modified>
</cp:coreProperties>
</file>