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8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273EE491-9999-4195-B8BC-E0C7AA70CD25}" type="datetimeFigureOut">
              <a:rPr lang="en-US" smtClean="0"/>
              <a:t>1/30/2012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E29464DC-F280-40BA-833F-49F414746E4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2396924"/>
          </a:xfrm>
        </p:spPr>
        <p:txBody>
          <a:bodyPr>
            <a:normAutofit/>
          </a:bodyPr>
          <a:lstStyle/>
          <a:p>
            <a:r>
              <a:rPr lang="en-US" dirty="0" smtClean="0"/>
              <a:t>Spring 2012 </a:t>
            </a:r>
            <a:br>
              <a:rPr lang="en-US" dirty="0" smtClean="0"/>
            </a:br>
            <a:r>
              <a:rPr lang="en-US" dirty="0" smtClean="0"/>
              <a:t>BSC </a:t>
            </a:r>
            <a:r>
              <a:rPr lang="en-US" dirty="0" smtClean="0"/>
              <a:t>307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Clinical </a:t>
            </a:r>
            <a:r>
              <a:rPr lang="en-US" dirty="0" smtClean="0"/>
              <a:t>Experience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94964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Overview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Minimum 40 hours (except for ESSE students)</a:t>
            </a:r>
          </a:p>
          <a:p>
            <a:r>
              <a:rPr lang="en-US" dirty="0" smtClean="0"/>
              <a:t>Requirements differ based on placements</a:t>
            </a:r>
          </a:p>
          <a:p>
            <a:r>
              <a:rPr lang="en-US" dirty="0" smtClean="0"/>
              <a:t>Must do at least 20 hours in a “diverse” setting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74952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Placements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Component A &amp; B: Butler, </a:t>
            </a:r>
            <a:r>
              <a:rPr lang="en-US" dirty="0" err="1" smtClean="0"/>
              <a:t>Imig</a:t>
            </a:r>
            <a:r>
              <a:rPr lang="en-US" dirty="0" smtClean="0"/>
              <a:t>, Lotzer, &amp; Verdun</a:t>
            </a:r>
          </a:p>
          <a:p>
            <a:endParaRPr lang="en-US" dirty="0"/>
          </a:p>
          <a:p>
            <a:r>
              <a:rPr lang="en-US" dirty="0" smtClean="0"/>
              <a:t>Component B only: H. Bartos</a:t>
            </a:r>
          </a:p>
          <a:p>
            <a:endParaRPr lang="en-US" dirty="0"/>
          </a:p>
          <a:p>
            <a:r>
              <a:rPr lang="en-US" dirty="0" smtClean="0"/>
              <a:t>Component C: </a:t>
            </a:r>
            <a:r>
              <a:rPr lang="en-US" dirty="0" err="1" smtClean="0"/>
              <a:t>Birns</a:t>
            </a:r>
            <a:r>
              <a:rPr lang="en-US" dirty="0" smtClean="0"/>
              <a:t>, </a:t>
            </a:r>
            <a:r>
              <a:rPr lang="en-US" dirty="0" err="1" smtClean="0"/>
              <a:t>Kotte</a:t>
            </a:r>
            <a:r>
              <a:rPr lang="en-US" smtClean="0"/>
              <a:t>, Porn, &amp; Torres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64165121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6</TotalTime>
  <Words>61</Words>
  <Application>Microsoft Office PowerPoint</Application>
  <PresentationFormat>On-screen Show (4:3)</PresentationFormat>
  <Paragraphs>11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Austin</vt:lpstr>
      <vt:lpstr>Spring 2012  BSC 307  Clinical Experience </vt:lpstr>
      <vt:lpstr>Overview </vt:lpstr>
      <vt:lpstr>Placements</vt:lpstr>
    </vt:vector>
  </TitlesOfParts>
  <Company>Illinois State University / CAS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Fall 2011 BSC 307 Clinical Experience </dc:title>
  <dc:creator>elpalme</dc:creator>
  <cp:lastModifiedBy>elpalme</cp:lastModifiedBy>
  <cp:revision>2</cp:revision>
  <dcterms:created xsi:type="dcterms:W3CDTF">2011-08-29T16:18:20Z</dcterms:created>
  <dcterms:modified xsi:type="dcterms:W3CDTF">2012-01-30T15:47:01Z</dcterms:modified>
</cp:coreProperties>
</file>

<file path=docProps/thumbnail.jpeg>
</file>