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EFAE8-884C-4DB8-835D-FFB3EFB23277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3731-B4D7-4FB9-9D18-7560293E4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Laboratories and Demonstrations in the Science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Laboratory – an exploratory experience where the student is required to utilize a skill set that is specific to the discipline of science.</a:t>
            </a:r>
          </a:p>
          <a:p>
            <a:endParaRPr lang="en-US" dirty="0"/>
          </a:p>
          <a:p>
            <a:r>
              <a:rPr lang="en-US" dirty="0" smtClean="0"/>
              <a:t>Demonstration – a presentation where the instructor utilizes different strategies to demonstrate a concept to the class as a whole.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always be a “mini experiment”</a:t>
            </a:r>
          </a:p>
          <a:p>
            <a:r>
              <a:rPr lang="en-US" dirty="0" smtClean="0"/>
              <a:t>Used to clarify, introduce, or illustrate concepts</a:t>
            </a:r>
          </a:p>
          <a:p>
            <a:r>
              <a:rPr lang="en-US" dirty="0" smtClean="0"/>
              <a:t>Often used when doing a laboratory would be </a:t>
            </a:r>
          </a:p>
          <a:p>
            <a:pPr lvl="1"/>
            <a:r>
              <a:rPr lang="en-US" dirty="0" smtClean="0"/>
              <a:t>Overly time-consuming</a:t>
            </a:r>
          </a:p>
          <a:p>
            <a:pPr lvl="1"/>
            <a:r>
              <a:rPr lang="en-US" dirty="0" smtClean="0"/>
              <a:t>Too expensive</a:t>
            </a:r>
          </a:p>
          <a:p>
            <a:pPr lvl="1"/>
            <a:r>
              <a:rPr lang="en-US" dirty="0" smtClean="0"/>
              <a:t>Too involved for students</a:t>
            </a:r>
          </a:p>
          <a:p>
            <a:pPr lvl="1"/>
            <a:r>
              <a:rPr lang="en-US" dirty="0" smtClean="0"/>
              <a:t>Too dangerous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used to introduce, explore, or reinforce concepts.</a:t>
            </a:r>
          </a:p>
          <a:p>
            <a:r>
              <a:rPr lang="en-US" dirty="0" smtClean="0"/>
              <a:t>Differ from activities in that labs require a particular skill or skills to be demonstrated.</a:t>
            </a:r>
          </a:p>
          <a:p>
            <a:r>
              <a:rPr lang="en-US" dirty="0" smtClean="0"/>
              <a:t>Level of inquiry depends on how the lab is constructed/set up.</a:t>
            </a:r>
          </a:p>
          <a:p>
            <a:r>
              <a:rPr lang="en-US" dirty="0" smtClean="0"/>
              <a:t>Biggest concern for teachers is safety.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138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Laboratories and Demonstrations in the Science Classroom</vt:lpstr>
      <vt:lpstr>Definitions</vt:lpstr>
      <vt:lpstr>Demonstrations</vt:lpstr>
      <vt:lpstr>Laboratories</vt:lpstr>
    </vt:vector>
  </TitlesOfParts>
  <Company>Illinois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Laboratories and Demonstrations in the Science Classroom</dc:title>
  <dc:creator>elpalme</dc:creator>
  <cp:lastModifiedBy>elpalme</cp:lastModifiedBy>
  <cp:revision>3</cp:revision>
  <dcterms:created xsi:type="dcterms:W3CDTF">2010-10-25T14:38:12Z</dcterms:created>
  <dcterms:modified xsi:type="dcterms:W3CDTF">2011-09-26T15:17:28Z</dcterms:modified>
</cp:coreProperties>
</file>