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DD733DB-C1B1-4B53-81EB-4B49C34183DC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B9C884-8A4F-4DA5-905D-99212A272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33DB-C1B1-4B53-81EB-4B49C34183DC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9C884-8A4F-4DA5-905D-99212A272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DD733DB-C1B1-4B53-81EB-4B49C34183DC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9B9C884-8A4F-4DA5-905D-99212A272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33DB-C1B1-4B53-81EB-4B49C34183DC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B9C884-8A4F-4DA5-905D-99212A2720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33DB-C1B1-4B53-81EB-4B49C34183DC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9B9C884-8A4F-4DA5-905D-99212A2720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DD733DB-C1B1-4B53-81EB-4B49C34183DC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9B9C884-8A4F-4DA5-905D-99212A2720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DD733DB-C1B1-4B53-81EB-4B49C34183DC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9B9C884-8A4F-4DA5-905D-99212A2720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33DB-C1B1-4B53-81EB-4B49C34183DC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B9C884-8A4F-4DA5-905D-99212A272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33DB-C1B1-4B53-81EB-4B49C34183DC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B9C884-8A4F-4DA5-905D-99212A272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33DB-C1B1-4B53-81EB-4B49C34183DC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B9C884-8A4F-4DA5-905D-99212A2720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DD733DB-C1B1-4B53-81EB-4B49C34183DC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9B9C884-8A4F-4DA5-905D-99212A2720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DD733DB-C1B1-4B53-81EB-4B49C34183DC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9B9C884-8A4F-4DA5-905D-99212A272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Group Work in the Science Classroom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should I form groups?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Things to consider…</a:t>
            </a:r>
          </a:p>
          <a:p>
            <a:pPr lvl="1"/>
            <a:r>
              <a:rPr lang="en-US" dirty="0" smtClean="0"/>
              <a:t>Length/size </a:t>
            </a:r>
            <a:r>
              <a:rPr lang="en-US" dirty="0" smtClean="0"/>
              <a:t>of </a:t>
            </a:r>
            <a:r>
              <a:rPr lang="en-US" dirty="0" smtClean="0"/>
              <a:t>assignment</a:t>
            </a:r>
          </a:p>
          <a:p>
            <a:pPr lvl="1"/>
            <a:r>
              <a:rPr lang="en-US" dirty="0" smtClean="0"/>
              <a:t>Purpose of working in the group</a:t>
            </a:r>
            <a:endParaRPr lang="en-US" dirty="0" smtClean="0"/>
          </a:p>
          <a:p>
            <a:pPr lvl="1"/>
            <a:r>
              <a:rPr lang="en-US" dirty="0" smtClean="0"/>
              <a:t>Age of students</a:t>
            </a:r>
          </a:p>
          <a:p>
            <a:pPr lvl="1"/>
            <a:r>
              <a:rPr lang="en-US" dirty="0" smtClean="0"/>
              <a:t>Social goals</a:t>
            </a:r>
          </a:p>
          <a:p>
            <a:pPr lvl="1"/>
            <a:r>
              <a:rPr lang="en-US" dirty="0" smtClean="0"/>
              <a:t>Reward?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Keys to Effective Group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Clear expectations</a:t>
            </a:r>
          </a:p>
          <a:p>
            <a:pPr lvl="1"/>
            <a:r>
              <a:rPr lang="en-US" dirty="0" smtClean="0"/>
              <a:t>Specific duties, tasks or questions</a:t>
            </a:r>
          </a:p>
          <a:p>
            <a:r>
              <a:rPr lang="en-US" dirty="0" smtClean="0"/>
              <a:t>Time constraints</a:t>
            </a:r>
          </a:p>
          <a:p>
            <a:r>
              <a:rPr lang="en-US" dirty="0" smtClean="0"/>
              <a:t>Internal monitoring</a:t>
            </a:r>
          </a:p>
          <a:p>
            <a:r>
              <a:rPr lang="en-US" dirty="0" smtClean="0"/>
              <a:t>External monitoring</a:t>
            </a:r>
          </a:p>
          <a:p>
            <a:r>
              <a:rPr lang="en-US" dirty="0" smtClean="0"/>
              <a:t>Re-assignment of groups if </a:t>
            </a:r>
            <a:r>
              <a:rPr lang="en-US" dirty="0" smtClean="0"/>
              <a:t>necessary</a:t>
            </a:r>
          </a:p>
          <a:p>
            <a:r>
              <a:rPr lang="en-US" dirty="0" smtClean="0"/>
              <a:t>Separation of grades as needed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</TotalTime>
  <Words>61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Median</vt:lpstr>
      <vt:lpstr>Group Work in the Science Classroom</vt:lpstr>
      <vt:lpstr>How should I form groups?</vt:lpstr>
      <vt:lpstr>Keys to Effective Group Work</vt:lpstr>
    </vt:vector>
  </TitlesOfParts>
  <Company>Illinois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Work in the Science Classroom</dc:title>
  <dc:creator>elpalme</dc:creator>
  <cp:lastModifiedBy>elpalme</cp:lastModifiedBy>
  <cp:revision>4</cp:revision>
  <dcterms:created xsi:type="dcterms:W3CDTF">2011-03-23T15:53:10Z</dcterms:created>
  <dcterms:modified xsi:type="dcterms:W3CDTF">2011-03-23T18:49:36Z</dcterms:modified>
</cp:coreProperties>
</file>