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6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8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8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0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3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6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6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79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8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7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BB8E1-FE89-4950-81E7-5408F97ADA07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696B2-0812-49AE-B782-5D91CCCE9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9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Documenting </a:t>
            </a:r>
            <a:r>
              <a:rPr lang="en-US" smtClean="0"/>
              <a:t>Field Experiences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51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896310"/>
              </p:ext>
            </p:extLst>
          </p:nvPr>
        </p:nvGraphicFramePr>
        <p:xfrm>
          <a:off x="152400" y="1524003"/>
          <a:ext cx="8915400" cy="4648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School/Organization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District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CT</a:t>
                      </a:r>
                      <a:r>
                        <a:rPr lang="en-US" baseline="0" dirty="0" smtClean="0"/>
                        <a:t> License #</a:t>
                      </a:r>
                      <a:endParaRPr lang="en-US" dirty="0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NCHS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BJHS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0870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Morton</a:t>
                      </a:r>
                      <a:r>
                        <a:rPr lang="en-US" baseline="0" dirty="0" smtClean="0"/>
                        <a:t>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Metamora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Calvary Christian</a:t>
                      </a:r>
                      <a:r>
                        <a:rPr lang="en-US" baseline="0" dirty="0" smtClean="0"/>
                        <a:t> Academy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402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Childrens</a:t>
                      </a:r>
                      <a:r>
                        <a:rPr lang="en-US" baseline="0" dirty="0" smtClean="0"/>
                        <a:t> Discovery Museum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123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Documenting Field Experiences</vt:lpstr>
      <vt:lpstr>PowerPoint Presentation</vt:lpstr>
    </vt:vector>
  </TitlesOfParts>
  <Company>Illinois State University / CAS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Documenting Field Experiences</dc:title>
  <dc:creator>elpalme</dc:creator>
  <cp:lastModifiedBy>elpalme</cp:lastModifiedBy>
  <cp:revision>1</cp:revision>
  <dcterms:created xsi:type="dcterms:W3CDTF">2012-04-23T17:25:08Z</dcterms:created>
  <dcterms:modified xsi:type="dcterms:W3CDTF">2012-04-23T17:32:23Z</dcterms:modified>
</cp:coreProperties>
</file>