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984A0-D473-4A5B-8EBB-8227ACDB81CF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9890C-FEE3-4632-BC5F-A310094390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9890C-FEE3-4632-BC5F-A3100943905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9890C-FEE3-4632-BC5F-A3100943905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9890C-FEE3-4632-BC5F-A3100943905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9890C-FEE3-4632-BC5F-A3100943905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3BBD39-A4E3-400C-9F02-AE0AADB742D5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BAD382E-7D48-4665-91B9-9641035455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Americans consume approximately 17.3 billion quarts of </a:t>
            </a:r>
            <a:r>
              <a:rPr lang="en-US" dirty="0" smtClean="0"/>
              <a:t>me </a:t>
            </a:r>
            <a:r>
              <a:rPr lang="en-US" dirty="0" smtClean="0"/>
              <a:t>each </a:t>
            </a:r>
            <a:r>
              <a:rPr lang="en-US" dirty="0" smtClean="0"/>
              <a:t>year.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 like to hang out at </a:t>
            </a:r>
            <a:r>
              <a:rPr lang="en-US" dirty="0" smtClean="0"/>
              <a:t>amusement </a:t>
            </a:r>
            <a:r>
              <a:rPr lang="en-US" dirty="0" smtClean="0"/>
              <a:t>parks, circuses, fairs, </a:t>
            </a:r>
            <a:r>
              <a:rPr lang="en-US" dirty="0" smtClean="0"/>
              <a:t>sporting </a:t>
            </a:r>
            <a:r>
              <a:rPr lang="en-US" dirty="0" smtClean="0"/>
              <a:t>events, </a:t>
            </a:r>
            <a:r>
              <a:rPr lang="en-US" dirty="0" smtClean="0"/>
              <a:t>and at every movie </a:t>
            </a:r>
            <a:r>
              <a:rPr lang="en-US" dirty="0" smtClean="0"/>
              <a:t>theatre.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 can jump up </a:t>
            </a:r>
            <a:r>
              <a:rPr lang="en-US" dirty="0" smtClean="0"/>
              <a:t>to 3 feet in the </a:t>
            </a:r>
            <a:r>
              <a:rPr lang="en-US" dirty="0" smtClean="0"/>
              <a:t>air if I am pressured enough.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Popcorn!!!!!</a:t>
            </a:r>
            <a:endParaRPr lang="en-US" dirty="0"/>
          </a:p>
        </p:txBody>
      </p:sp>
      <p:pic>
        <p:nvPicPr>
          <p:cNvPr id="2050" name="Picture 2" descr="http://www.popcorncalories.info/images/popco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057400"/>
            <a:ext cx="2857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ideal popcorn kernel contains approximately 14% moisture.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average pressure inside the kernel before it pops is 9 atm.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84</Words>
  <Application>Microsoft Office PowerPoint</Application>
  <PresentationFormat>On-screen Show (4:3)</PresentationFormat>
  <Paragraphs>16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Who Am I?</vt:lpstr>
      <vt:lpstr>About me</vt:lpstr>
      <vt:lpstr>   Popcorn!!!!!</vt:lpstr>
      <vt:lpstr>Background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</dc:title>
  <dc:creator>scott</dc:creator>
  <cp:lastModifiedBy>scott</cp:lastModifiedBy>
  <cp:revision>1</cp:revision>
  <dcterms:created xsi:type="dcterms:W3CDTF">2012-04-18T20:07:00Z</dcterms:created>
  <dcterms:modified xsi:type="dcterms:W3CDTF">2012-04-18T20:39:12Z</dcterms:modified>
</cp:coreProperties>
</file>